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0B85A-04C6-42CB-9FCB-FFDCA9E4B2FC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72797-D507-4D5C-857C-CDE741300B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72797-D507-4D5C-857C-CDE741300B3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45B978-8DCD-4535-B595-8A8F67FB32C6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C2C5747-3397-4EAB-B9BF-645DEA1420F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785794"/>
          </a:xfrm>
        </p:spPr>
        <p:txBody>
          <a:bodyPr>
            <a:normAutofit/>
          </a:bodyPr>
          <a:lstStyle/>
          <a:p>
            <a:r>
              <a:rPr lang="en-US" sz="1800" i="1" dirty="0" smtClean="0">
                <a:solidFill>
                  <a:schemeClr val="bg1"/>
                </a:solidFill>
                <a:latin typeface="Monotype Corsiva" pitchFamily="66" charset="0"/>
              </a:rPr>
              <a:t>By Hannah </a:t>
            </a:r>
            <a:r>
              <a:rPr lang="en-US" sz="1800" i="1" dirty="0" err="1" smtClean="0">
                <a:solidFill>
                  <a:schemeClr val="bg1"/>
                </a:solidFill>
                <a:latin typeface="Monotype Corsiva" pitchFamily="66" charset="0"/>
              </a:rPr>
              <a:t>Kazanowski</a:t>
            </a:r>
            <a:endParaRPr lang="en-US" sz="18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29600" cy="2914672"/>
          </a:xfrm>
        </p:spPr>
        <p:txBody>
          <a:bodyPr>
            <a:noAutofit/>
          </a:bodyPr>
          <a:lstStyle/>
          <a:p>
            <a:r>
              <a:rPr lang="en-US" sz="9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Survival Story</a:t>
            </a:r>
            <a:endParaRPr lang="en-US" sz="9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192882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chemeClr val="bg1"/>
                </a:solidFill>
                <a:latin typeface="Monotype Corsiva" pitchFamily="66" charset="0"/>
              </a:rPr>
              <a:t>When I was a little girl, only sixteen years old a horrible disaster happened.  I remember it like it was yesterday, I was sitting in my room watching the notebook, when there was a huge rumble and explosion.  I quickly leaped up out of my homey bed, and looked out my window.  I saw buildings collapsing before my eyes, I was in total shock.  I quickly raced to get my mother. We both had no idea what to do.  She quickly grabbed my arm and pulled me downstairs, where we huddled in under a desk.  She told me to cover my face, and not to come out until the shaking and the air looks cleaner.  She had to hurry to find my other siblings. </a:t>
            </a:r>
            <a:endParaRPr lang="en-US" sz="1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ttp://www.florida707.com/images/Sinkhole%20home%20collapse%20Florida/sinkholes-home-collapse-florida-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214554"/>
            <a:ext cx="5667372" cy="42505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9743316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857232"/>
            <a:ext cx="5217346" cy="4726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572264" y="428604"/>
            <a:ext cx="2193784" cy="5786478"/>
          </a:xfrm>
        </p:spPr>
        <p:txBody>
          <a:bodyPr>
            <a:normAutofit fontScale="85000" lnSpcReduction="20000"/>
          </a:bodyPr>
          <a:lstStyle/>
          <a:p>
            <a:r>
              <a:rPr lang="en-US" sz="2100" dirty="0" smtClean="0">
                <a:solidFill>
                  <a:schemeClr val="bg1"/>
                </a:solidFill>
                <a:latin typeface="Monotype Corsiva" pitchFamily="66" charset="0"/>
              </a:rPr>
              <a:t>A couple of minutes after she left, I passed out because all the fumes in the air it was too unbearable to breathe. When I woke up I stayed for just a bit longer to see if anyone would come looking for me. I finally decided it was the right time to come out of hiding. My legs could finally stretch.  I did a bit of exploring, our neighborhood was completely destroyed.  I could not find anyone; it was like everyone had vanished.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4143380"/>
            <a:ext cx="8229600" cy="2190752"/>
          </a:xfrm>
        </p:spPr>
        <p:txBody>
          <a:bodyPr/>
          <a:lstStyle/>
          <a:p>
            <a:pPr algn="ctr">
              <a:buNone/>
            </a:pPr>
            <a:r>
              <a:rPr lang="en-US" sz="1800" i="1" dirty="0" smtClean="0">
                <a:solidFill>
                  <a:schemeClr val="bg1"/>
                </a:solidFill>
                <a:latin typeface="Monotype Corsiva" pitchFamily="66" charset="0"/>
              </a:rPr>
              <a:t>I decided to collect as many items as I could carry with me, on my journey to find more people.  I collected my blanket, got the last bit of food I could find that was still sealed, filled up three water bottles, put on as many layers as clothing, and brought my teddy bear I have had since I was a baby.  I brought along the blanket to keep me warm, and I could use it as shelter if I was desperate.  Since I had no idea how long I would have to be travelling for I only ate mouthfuls of food at a time.  My teddy bear made me feel not so alone, and that my family was still with me.  It gave me hope. </a:t>
            </a:r>
            <a:endParaRPr lang="en-US" sz="1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en-US" dirty="0"/>
          </a:p>
        </p:txBody>
      </p:sp>
      <p:pic>
        <p:nvPicPr>
          <p:cNvPr id="21506" name="Picture 2" descr="http://cdn.most-expensive.net/wp-content/uploads/2007/04/teddy-b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3000396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http://www.recreatingtampa.com/eatingtampa/wp-content/uploads/2008/12/dasani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500042"/>
            <a:ext cx="1143008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0" name="Picture 6" descr="http://babysewcute.com/store/images/blanket-gingham-grw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500042"/>
            <a:ext cx="2928957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2071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chemeClr val="bg1"/>
                </a:solidFill>
                <a:latin typeface="Monotype Corsiva" pitchFamily="66" charset="0"/>
              </a:rPr>
              <a:t>I have been travelling for days already I have still not found anyone, not even an animal.  I stumbled upon a corner store that had not been completely utterly wrecked in the bombing.  Inside I put my blanket up over the two isles, for a tent.  I found more food that was still edible.  I kept all my food in my backpack until now; I have found a blue cooler.  It isn’t in the best shape but it will have to do.   I set up a radio, and every morning when I woke up and every night before I went to bed, I would tell the last survivors (if there were any) where I would be every day.  Hoping that someone would hear my call and come for me.</a:t>
            </a:r>
            <a:endParaRPr lang="en-US" sz="1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3554" name="Picture 2" descr="http://farm3.static.flickr.com/2258/1543430080_5cd01432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714620"/>
            <a:ext cx="7643866" cy="3571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xmin54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143372" y="1071546"/>
            <a:ext cx="4207672" cy="435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57158" y="428604"/>
            <a:ext cx="3643338" cy="5715040"/>
          </a:xfrm>
        </p:spPr>
        <p:txBody>
          <a:bodyPr>
            <a:noAutofit/>
          </a:bodyPr>
          <a:lstStyle/>
          <a:p>
            <a:r>
              <a:rPr lang="en-US" sz="1500" i="1" dirty="0" smtClean="0">
                <a:solidFill>
                  <a:schemeClr val="bg1"/>
                </a:solidFill>
                <a:latin typeface="Monotype Corsiva" pitchFamily="66" charset="0"/>
              </a:rPr>
              <a:t>Many days have passed and there has still been no answer to my message.  I was beginning to think there was no hope left.  When one night I was just about to doze off, when I heard frightening noise.  I wondered what it could be.  Too frighten to call out to it, I quickly but quietly grabbed a stone.  It must have heard me move,  it called out “Hello? Who’s there? Are you the one that has been sending out those messages?”  A man said in a voice that could frighten an army. </a:t>
            </a:r>
            <a:r>
              <a:rPr lang="en-US" sz="1500" i="1" dirty="0" smtClean="0"/>
              <a:t>  </a:t>
            </a:r>
            <a:r>
              <a:rPr lang="en-US" sz="1500" i="1" dirty="0" smtClean="0">
                <a:solidFill>
                  <a:schemeClr val="bg1"/>
                </a:solidFill>
                <a:latin typeface="Monotype Corsiva" pitchFamily="66" charset="0"/>
              </a:rPr>
              <a:t>Too scared to reply, I lay quietly.  His voice was one to be fearful of.  “Click” and a bright light shined in my eyes, I was blinded.  That was the last memory I had of that night.  The next morning I woke up in the same spot, the only thing that was left was my teddy bear.  All my food, my water, my blanket, my coat was stolen.  Not even a trace of evidence was left behind.  When I thought I was sending out those messages to help another human being that was in trouble, I ended up being the one in trouble. </a:t>
            </a:r>
            <a:endParaRPr lang="en-US" sz="15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401080" cy="207170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i="1" dirty="0" smtClean="0">
                <a:solidFill>
                  <a:schemeClr val="bg1"/>
                </a:solidFill>
                <a:latin typeface="Monotype Corsiva" pitchFamily="66" charset="0"/>
              </a:rPr>
              <a:t>After, it was too traumatizing to send out anymore messages.  I had to move locations, and quickly find more food, water, and shelter before night fell.  I couldn’t stop asking myself, “Who could be that selfish?  Why couldn’t he have stayed and we could’ve worked as a team?”  Weeks after this horrible accident, I finally had most of my supplies back. I thought I could’ve trusted more people.  In times like these it would be better to work as a team.  Next time I meet someone I will be more prepared in what their actions might be.  Later, I found a group of people that have been all surviving together.  They suggested I come and “live” with them until the society gets back on track.  I have been living with the same six people for the last several months, waiting and hoping that things will be back how they used to be.  </a:t>
            </a:r>
            <a:endParaRPr lang="en-US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survival-in-the-wild-experience-weekend-cours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786058"/>
            <a:ext cx="3643338" cy="3500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2" name="Picture 2" descr="http://farm4.static.flickr.com/3193/2714117988_8a874c7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786058"/>
            <a:ext cx="3619492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108</TotalTime>
  <Words>927</Words>
  <Application>Microsoft Office PowerPoint</Application>
  <PresentationFormat>On-screen Show (4:3)</PresentationFormat>
  <Paragraphs>15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Survival Story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Story</dc:title>
  <dc:creator>Karen</dc:creator>
  <cp:lastModifiedBy>Karen</cp:lastModifiedBy>
  <cp:revision>7</cp:revision>
  <dcterms:created xsi:type="dcterms:W3CDTF">2010-05-23T19:49:30Z</dcterms:created>
  <dcterms:modified xsi:type="dcterms:W3CDTF">2010-05-23T21:38:11Z</dcterms:modified>
</cp:coreProperties>
</file>